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7FB7D-595B-0285-CA0D-2D957AB07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9B1411-969E-2B93-95C3-4D2FBF5CB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463A6-54DB-DF6D-5E04-5596A84EA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C9D98-DE61-1EC3-0B97-01EF1880D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B0B66-222D-19E6-BEFF-C5EB11E2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74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36858-B9D6-1B03-AD4E-229D1D57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450E48-4E6E-3E6D-91C6-4C0FFD9F0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38053-4C21-058F-52BA-3E0D3FCB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10557-535D-DDFA-F1BB-701FB2682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3CFCA-307A-2940-D99F-535F6CF3C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BB185B-5874-D6EE-A6CD-78D4C03246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2F7C3-A4A2-E9C8-02F0-68992F543D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6D933-B126-E209-82BF-C1230BBA8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AB4AE-DA46-4818-554D-DD7FDD5D7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9ACCF-CA0C-7B55-FC45-ABF095A47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56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D96A2-D1C2-26C7-C42C-71B6E711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56C94-1E2C-6281-488E-1769F4A87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C50CF-D539-2CC8-2116-1468EB2C2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0CB68-DEB9-91C3-F6A2-B52E3EBF1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76DF6-9C57-FF71-6284-1629752D7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59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246C3-A4A9-5286-ADCE-3E8EB17C6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12D4C-7889-37D2-E433-8B9A85BF5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628B4-8EF2-2EE8-AC94-487D8E66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14601-EED1-8429-D9FC-7914F53D4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16752-B045-6638-59F2-ACEE15644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28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4A5DC-D9F2-B654-BA88-1685AF459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A3129-CEFD-144C-0D43-8AB27AA3BE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B3384-586E-85FE-7229-CCA862EF4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427A9-FAC7-F355-773D-9088D09A2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FF92F-F85C-9A62-46AF-FDAAE1E8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062C8-448B-55BD-DCE3-184DA6A2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3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FBE43-06B5-4110-AE8E-AEA73789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CE354-37E0-EFB9-CEAA-4793C4172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667BD-4622-6EA8-AB45-CE478A2C5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C2344D-CC6C-5928-BE78-0DD9D6BFB2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32B8C0-D951-C56A-3F0C-2700A21D1A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5162E6-88C3-1CBE-6C0F-5AC42F1B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9E0CA6-AD4D-AC9D-1BCB-A035475B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BDA2E-0388-86D1-28B3-7F1F0E22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99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AEB60-83D7-0F06-BBE7-90E9AE777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9406C2-DBB8-D172-783E-15310C974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36FC7-07FB-B101-B9F1-81C624686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EAA09-C424-C3D7-4C37-515016F1B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7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9908C-AF04-7AA4-0C9E-313F8D231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F98F0B-26B0-B194-BC7D-3375A7DF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08AE3D-F53A-773C-AC63-2A1B63CFE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6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5085E-2635-4A04-973C-3567AF2F2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40897-D77E-7CBE-72F8-086B71EF3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89116-4573-9CED-E635-1C462B206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7D6DE-BC86-C70F-6167-AE641D47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8F800B-8016-1A6B-9C3E-449926B6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396E-488E-AFE4-FD3D-52761E061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02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2F98-6117-C8DE-7D57-14A475D01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83595E-485C-460B-E80B-CD593F53E1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09EA3C-F3DC-2CD6-EB53-2153F0F7E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EFD92-11BA-EF11-F635-F231BC332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C4E24-0FBA-A0B6-72B3-8CA129EC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2A175-6CB9-50EC-6379-D934FA29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1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9879C3-D920-B65E-4EE3-856ABD4CE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287A0-01BB-E454-37E3-31022E9E1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E4040-5AC1-9C29-C997-AD7923E644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4101CF-A88D-47D7-8ABF-27A4F5486B85}" type="datetimeFigureOut">
              <a:rPr lang="en-US" smtClean="0"/>
              <a:t>8/26/2024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82627-539A-C2D7-7CC1-68A222170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A9EDC-B147-A255-C3FC-6A9E717297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508E44-62C9-42A5-96DB-45BC33825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3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.com/releases/editor/archive" TargetMode="External"/><Relationship Id="rId2" Type="http://schemas.openxmlformats.org/officeDocument/2006/relationships/hyperlink" Target="https://unity.com/downloa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8950" y="2491716"/>
            <a:ext cx="4401839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Install unity Hub </a:t>
            </a:r>
            <a:br>
              <a:rPr lang="en-US" sz="1700" dirty="0">
                <a:solidFill>
                  <a:schemeClr val="tx2"/>
                </a:solidFill>
              </a:rPr>
            </a:br>
            <a:r>
              <a:rPr lang="en-US" sz="1700" dirty="0">
                <a:solidFill>
                  <a:schemeClr val="tx2"/>
                </a:solidFill>
                <a:hlinkClick r:id="rId2"/>
              </a:rPr>
              <a:t>https://unity.com/download</a:t>
            </a:r>
            <a:endParaRPr lang="en-US" sz="1700" dirty="0">
              <a:solidFill>
                <a:schemeClr val="tx2"/>
              </a:solidFill>
            </a:endParaRPr>
          </a:p>
          <a:p>
            <a:pPr algn="l"/>
            <a:r>
              <a:rPr lang="en-US" sz="1700" dirty="0">
                <a:solidFill>
                  <a:schemeClr val="tx2"/>
                </a:solidFill>
              </a:rPr>
              <a:t>After installing Unity Hub install unity version 2022.3.27f1</a:t>
            </a:r>
          </a:p>
          <a:p>
            <a:pPr algn="l"/>
            <a:r>
              <a:rPr lang="en-US" sz="1700" dirty="0">
                <a:solidFill>
                  <a:schemeClr val="tx2"/>
                </a:solidFill>
                <a:hlinkClick r:id="rId3"/>
              </a:rPr>
              <a:t>Download Archive (unity.com)</a:t>
            </a:r>
            <a:endParaRPr lang="en-US" sz="1700" dirty="0">
              <a:solidFill>
                <a:schemeClr val="tx2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C2344195-8061-881B-B59B-39B11E7B96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83" y="2147787"/>
            <a:ext cx="6761616" cy="2822974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397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005" y="1693283"/>
            <a:ext cx="4401839" cy="3247347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en-US" sz="1700">
                <a:solidFill>
                  <a:schemeClr val="tx2"/>
                </a:solidFill>
              </a:rPr>
              <a:t>To create a new project using the Universal Render Pipeline (URP) core version, follow these steps: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1. Open Unity Hub.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2. Click on the "New Project" button.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3. Select the "Universal Render Pipeline" template.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4. Ensure that the editor version at the top reads 2022.3.27f1. This is the version used to create the project.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5. Name your project and choose a location to save it.</a:t>
            </a:r>
          </a:p>
          <a:p>
            <a:pPr algn="l"/>
            <a:r>
              <a:rPr lang="en-US" sz="1700">
                <a:solidFill>
                  <a:schemeClr val="tx2"/>
                </a:solidFill>
              </a:rPr>
              <a:t>6. Click "Create" to set up your new project.</a:t>
            </a:r>
            <a:endParaRPr lang="en-US" sz="1700" dirty="0">
              <a:solidFill>
                <a:schemeClr val="tx2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81FE6D6-1BEA-0797-8351-AF26FD1AD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00" y="1516383"/>
            <a:ext cx="7349605" cy="382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936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4351" y="2372140"/>
            <a:ext cx="4634603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To Import the </a:t>
            </a:r>
            <a:r>
              <a:rPr lang="en-US" sz="1700" dirty="0" err="1">
                <a:solidFill>
                  <a:schemeClr val="tx2"/>
                </a:solidFill>
              </a:rPr>
              <a:t>Hospital_First_Person.unitypackage</a:t>
            </a:r>
            <a:r>
              <a:rPr lang="en-US" sz="1700" dirty="0">
                <a:solidFill>
                  <a:schemeClr val="tx2"/>
                </a:solidFill>
              </a:rPr>
              <a:t> into Unity, simply drag it into the Assets folder. The loading process may take a minute. Once completed, an import screen will appear; click "Import" to integrate the package into your project.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6C907F2-B3E0-7CCE-1576-EA9E6CEB6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35" y="1433826"/>
            <a:ext cx="7316592" cy="399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993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4371" y="2372140"/>
            <a:ext cx="4401839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Next find the Scenes folder and Open the Hospital_v001 scene.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B842653-5799-3CFF-2218-2FECFEE11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928" y="531055"/>
            <a:ext cx="4133955" cy="579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22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4371" y="2372140"/>
            <a:ext cx="4401839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When you open the scene, you will be asked to import TMP. Press the import button and once it finishes close this window.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CD91174-A1B9-574B-507C-FA8414999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8" y="1346608"/>
            <a:ext cx="7247989" cy="416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68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4371" y="1805325"/>
            <a:ext cx="4401839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To navigate in the app use the WASD or arrow keys to walk around and the mouse to look around. To interact with objects use the “E” key.</a:t>
            </a:r>
          </a:p>
          <a:p>
            <a:pPr algn="l"/>
            <a:r>
              <a:rPr lang="en-US" sz="1700" dirty="0">
                <a:solidFill>
                  <a:schemeClr val="tx2"/>
                </a:solidFill>
              </a:rPr>
              <a:t>W – Forward</a:t>
            </a:r>
          </a:p>
          <a:p>
            <a:pPr algn="l"/>
            <a:r>
              <a:rPr lang="en-US" sz="1700" dirty="0">
                <a:solidFill>
                  <a:schemeClr val="tx2"/>
                </a:solidFill>
              </a:rPr>
              <a:t>A – Left</a:t>
            </a:r>
          </a:p>
          <a:p>
            <a:pPr algn="l"/>
            <a:r>
              <a:rPr lang="en-US" sz="1700" dirty="0">
                <a:solidFill>
                  <a:schemeClr val="tx2"/>
                </a:solidFill>
              </a:rPr>
              <a:t>S – Backward</a:t>
            </a:r>
          </a:p>
          <a:p>
            <a:pPr algn="l"/>
            <a:r>
              <a:rPr lang="en-US" sz="1700" dirty="0">
                <a:solidFill>
                  <a:schemeClr val="tx2"/>
                </a:solidFill>
              </a:rPr>
              <a:t>D - Right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29A0F849-CCD3-DF63-52C8-767D9C0B3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83" y="1358322"/>
            <a:ext cx="7365804" cy="414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36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3A7A40-1AE6-4218-A8E0-8248174A5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8AB40A-4374-4897-B5EE-9F8913476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6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D13DD-B130-EEFB-27AC-43A3B9F60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7962" y="2937060"/>
            <a:ext cx="4401839" cy="3247347"/>
          </a:xfrm>
        </p:spPr>
        <p:txBody>
          <a:bodyPr anchor="t">
            <a:normAutofit/>
          </a:bodyPr>
          <a:lstStyle/>
          <a:p>
            <a:pPr algn="l"/>
            <a:r>
              <a:rPr lang="en-US" sz="1700" dirty="0">
                <a:solidFill>
                  <a:schemeClr val="tx2"/>
                </a:solidFill>
              </a:rPr>
              <a:t>To quit the app hit the ESC key and the close app button will turn on.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783379C-045E-4010-ABDC-A270A0AA1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1" y="170308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B0AB1BF-11AE-4CFF-85EC-E51DBD316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26548A0-953E-4FBA-97A5-592ACAF42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84FA27B-CD1F-421B-BB4F-B141F02FF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CDBD6AB-1AC7-4807-9C34-01139BB7C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5FDDF18-F156-4D2D-82C6-F55008E33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3" y="4560734"/>
            <a:ext cx="3061446" cy="2297265"/>
            <a:chOff x="-305" y="-1"/>
            <a:chExt cx="3832880" cy="2876136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822C29E-FFDD-45BC-A286-9C00C8E2D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E2381D-1763-4D42-A3A2-B2345DD35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2A622D5-9532-4E0C-B9A8-DAEDD4646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C0ABE88-5ADF-4A31-8505-78968DBB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building with a sign&#10;&#10;Description automatically generated">
            <a:extLst>
              <a:ext uri="{FF2B5EF4-FFF2-40B4-BE49-F238E27FC236}">
                <a16:creationId xmlns:a16="http://schemas.microsoft.com/office/drawing/2014/main" id="{1D2C466F-B499-B409-53E9-680D9C6791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99" y="1365900"/>
            <a:ext cx="7339972" cy="41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612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6912</TotalTime>
  <Words>273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Connell, Adam Samuel</dc:creator>
  <cp:lastModifiedBy>Connell, Adam Samuel</cp:lastModifiedBy>
  <cp:revision>4</cp:revision>
  <dcterms:created xsi:type="dcterms:W3CDTF">2024-08-21T23:41:46Z</dcterms:created>
  <dcterms:modified xsi:type="dcterms:W3CDTF">2024-08-26T19:18:56Z</dcterms:modified>
</cp:coreProperties>
</file>

<file path=docProps/thumbnail.jpeg>
</file>